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71D84-9792-4E82-944A-B99A61826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4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E63F5-C201-48DB-9E58-5738129BDE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4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AEFE-B7A4-41BD-93F0-DAF121B8B8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7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C4B5-0213-4D36-8E8E-3F3DB8CA15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34CA-BF65-416E-B797-37853A289C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6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E0773-F4B3-4AA5-815A-5205B747D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1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9CA98-699E-4F38-82CC-DFA65D1BF7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A5EE9-3FDA-4F55-9006-534B266F83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9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0444-C92C-4841-88F5-C61BD868BA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8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011AE-E37C-4DCD-A6D4-FC4F9C8EF5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7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7A65-19CF-4F85-8441-2A61BCBE0E4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6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026B1-D8F6-4E14-842B-F2B51AF81A5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4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sz="1400" b="1" dirty="0">
                <a:solidFill>
                  <a:srgbClr val="FF0000"/>
                </a:solidFill>
              </a:rPr>
              <a:t> ИГРОВОЙ СТРЕТЧИНГ</a:t>
            </a: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i="1" dirty="0"/>
              <a:t>«До тех пор, пока позвоночник гибкий — человек молод, но как только исчезнет гибкость - человек стареет».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	</a:t>
            </a:r>
            <a:r>
              <a:rPr lang="ru-RU" sz="1400" b="1" dirty="0" err="1"/>
              <a:t>Стретчинг</a:t>
            </a:r>
            <a:r>
              <a:rPr lang="ru-RU" sz="1400" dirty="0"/>
              <a:t> — это комплекс упражнений для растягивания определенных мышц, связок  и сухожилий.  Благодаря </a:t>
            </a:r>
            <a:r>
              <a:rPr lang="ru-RU" sz="1400" dirty="0" err="1"/>
              <a:t>стретчингу</a:t>
            </a:r>
            <a:r>
              <a:rPr lang="ru-RU" sz="1400" dirty="0"/>
              <a:t> увеличивается подвижность суставов, мышцы становятся эластичными и гибкими, снимется мышечное напряжение. Обладает психологическим эффектом: улучшает настроение, повышает самооценку, повышает двигательную активность, что благоприятно сказывается на суставах и профилактике хрупкости костей.</a:t>
            </a:r>
            <a:br>
              <a:rPr lang="ru-RU" sz="1400" dirty="0"/>
            </a:br>
            <a:r>
              <a:rPr lang="ru-RU" sz="1400" dirty="0"/>
              <a:t>	</a:t>
            </a:r>
            <a:r>
              <a:rPr lang="ru-RU" sz="1400" b="1" dirty="0">
                <a:solidFill>
                  <a:srgbClr val="7030A0"/>
                </a:solidFill>
              </a:rPr>
              <a:t>Что такой игровой </a:t>
            </a:r>
            <a:r>
              <a:rPr lang="ru-RU" sz="1400" b="1" dirty="0" err="1">
                <a:solidFill>
                  <a:srgbClr val="7030A0"/>
                </a:solidFill>
              </a:rPr>
              <a:t>стретчинг</a:t>
            </a:r>
            <a:r>
              <a:rPr lang="ru-RU" sz="1400" b="1" dirty="0">
                <a:solidFill>
                  <a:srgbClr val="7030A0"/>
                </a:solidFill>
              </a:rPr>
              <a:t>?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Это специально подобранные упражнения на растяжку мышц, проводимые с детьми в игровой форме. Занятия проводятся в виде сюжетно-ролевой или тематической игры, в которую входят 8-9 упражнений на различные группы мышц.</a:t>
            </a:r>
            <a:br>
              <a:rPr lang="ru-RU" sz="1400" dirty="0"/>
            </a:br>
            <a:r>
              <a:rPr lang="ru-RU" sz="1400" dirty="0"/>
              <a:t>	Упражнения </a:t>
            </a:r>
            <a:r>
              <a:rPr lang="ru-RU" sz="1400" dirty="0" err="1"/>
              <a:t>стретчинга</a:t>
            </a:r>
            <a:r>
              <a:rPr lang="ru-RU" sz="1400" dirty="0"/>
              <a:t> носят имитационный характер, образно-подражательный. Сочетание динамических статических упражнений наиболее соответствует природе опорно-двигательного аппарата человека и является лучшим средством развития физических качеств: ловкости, силы. Выносливости, гибкости. Заниматься модно с ребенком с 3-4 лет. 	Целенаправленно используемая музыка на таких занятиях  повышает работоспособность, отдаляет наступление утомления.</a:t>
            </a:r>
            <a:br>
              <a:rPr lang="ru-RU" sz="1400" dirty="0"/>
            </a:br>
            <a:r>
              <a:rPr lang="ru-RU" sz="1400" b="1" dirty="0">
                <a:solidFill>
                  <a:srgbClr val="FF0000"/>
                </a:solidFill>
              </a:rPr>
              <a:t>Задачи игрового </a:t>
            </a:r>
            <a:r>
              <a:rPr lang="ru-RU" sz="1400" b="1" dirty="0" err="1">
                <a:solidFill>
                  <a:srgbClr val="FF0000"/>
                </a:solidFill>
              </a:rPr>
              <a:t>стретчинга</a:t>
            </a:r>
            <a:r>
              <a:rPr lang="ru-RU" sz="1400" b="1" dirty="0">
                <a:solidFill>
                  <a:srgbClr val="FF0000"/>
                </a:solidFill>
              </a:rPr>
              <a:t> заключаются в следующем:</a:t>
            </a: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/>
              <a:t>1.Оптимизировать рост и развитие опорно-двигательного аппарата(формирование правильной осанки, профилактика плоскостопия)</a:t>
            </a:r>
            <a:br>
              <a:rPr lang="ru-RU" sz="1400" dirty="0"/>
            </a:br>
            <a:r>
              <a:rPr lang="ru-RU" sz="1400" dirty="0"/>
              <a:t>2.Совершенствовать физические способности: подвижность в суставах, выносливость, скоростные, силовые и координационные способности.</a:t>
            </a:r>
            <a:br>
              <a:rPr lang="ru-RU" sz="1400" dirty="0"/>
            </a:br>
            <a:r>
              <a:rPr lang="ru-RU" sz="1400" dirty="0"/>
              <a:t>3.Развивать психические качества: внимание, память, воображение, умственные способности.</a:t>
            </a:r>
            <a:br>
              <a:rPr lang="ru-RU" sz="1400" dirty="0"/>
            </a:br>
            <a:r>
              <a:rPr lang="ru-RU" sz="1400" dirty="0"/>
              <a:t>4. Развивать и функционально совершенствовать органы дыхания, кровообращения, сердечно-сосудистую и нервную системы организма.</a:t>
            </a:r>
            <a:br>
              <a:rPr lang="ru-RU" sz="1400" dirty="0"/>
            </a:br>
            <a:r>
              <a:rPr lang="ru-RU" sz="1400" dirty="0"/>
              <a:t>5 Создавать условия для положительного психоэмоционального состояния детей, умения эмоционального выражения, творчества в движении.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1675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6264696"/>
          </a:xfrm>
        </p:spPr>
        <p:txBody>
          <a:bodyPr/>
          <a:lstStyle/>
          <a:p>
            <a:r>
              <a:rPr lang="ru-RU" sz="1600" b="1" dirty="0">
                <a:solidFill>
                  <a:srgbClr val="FF0000"/>
                </a:solidFill>
              </a:rPr>
              <a:t>ОСНОВНЫЕ ПРАВИЛА </a:t>
            </a:r>
            <a:r>
              <a:rPr lang="ru-RU" sz="1600" b="1" dirty="0" smtClean="0">
                <a:solidFill>
                  <a:srgbClr val="FF0000"/>
                </a:solidFill>
              </a:rPr>
              <a:t>СТРЕТЧИГА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разогрев перед упражнениями</a:t>
            </a:r>
            <a:br>
              <a:rPr lang="ru-RU" sz="1600" dirty="0"/>
            </a:br>
            <a:r>
              <a:rPr lang="ru-RU" sz="1600" dirty="0"/>
              <a:t>расслабление мышц</a:t>
            </a:r>
            <a:br>
              <a:rPr lang="ru-RU" sz="1600" dirty="0"/>
            </a:br>
            <a:r>
              <a:rPr lang="ru-RU" sz="1600" dirty="0"/>
              <a:t>«правило ровной спины»</a:t>
            </a:r>
            <a:br>
              <a:rPr lang="ru-RU" sz="1600" dirty="0"/>
            </a:br>
            <a:r>
              <a:rPr lang="ru-RU" sz="1600" dirty="0"/>
              <a:t>спокойное дыхание</a:t>
            </a:r>
            <a:br>
              <a:rPr lang="ru-RU" sz="1600" dirty="0"/>
            </a:br>
            <a:r>
              <a:rPr lang="ru-RU" sz="1600" dirty="0"/>
              <a:t>регулярная растяжка</a:t>
            </a:r>
            <a:br>
              <a:rPr lang="ru-RU" sz="1600" dirty="0"/>
            </a:br>
            <a:r>
              <a:rPr lang="ru-RU" sz="1600" dirty="0"/>
              <a:t>снижение </a:t>
            </a:r>
            <a:r>
              <a:rPr lang="ru-RU" sz="1600" dirty="0" err="1"/>
              <a:t>травматичности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>
                <a:solidFill>
                  <a:srgbClr val="FF0000"/>
                </a:solidFill>
              </a:rPr>
              <a:t>УПРАЖНЕНИЯ ДЛЯ ИСПОЛЬЗОВАНИЯ В ДОМАШНИХ УСЛОВИЯХ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/>
              <a:t>- </a:t>
            </a:r>
            <a:r>
              <a:rPr lang="ru-RU" sz="1600" b="1" dirty="0"/>
              <a:t>Наклоны головы</a:t>
            </a:r>
            <a:r>
              <a:rPr lang="ru-RU" sz="1600" dirty="0"/>
              <a:t> вправо, влево, потянуться к плечу</a:t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b="1" dirty="0"/>
              <a:t>Наклон вперед</a:t>
            </a:r>
            <a:r>
              <a:rPr lang="ru-RU" sz="1600" dirty="0"/>
              <a:t>, с прямыми ногами и спиной, руки тянутся к полу.</a:t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b="1" dirty="0"/>
              <a:t>«</a:t>
            </a:r>
            <a:r>
              <a:rPr lang="ru-RU" sz="1600" b="1" dirty="0" err="1"/>
              <a:t>Выпад»</a:t>
            </a:r>
            <a:r>
              <a:rPr lang="ru-RU" sz="1600" dirty="0" err="1"/>
              <a:t>.Одна</a:t>
            </a:r>
            <a:r>
              <a:rPr lang="ru-RU" sz="1600" dirty="0"/>
              <a:t> нога впереди согнута под прямым углом, вторая сзади прямая. Необходимо</a:t>
            </a:r>
            <a:br>
              <a:rPr lang="ru-RU" sz="1600" dirty="0"/>
            </a:br>
            <a:r>
              <a:rPr lang="ru-RU" sz="1600" dirty="0"/>
              <a:t>    сесть как можно ниже, спина прямая.</a:t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b="1" dirty="0"/>
              <a:t>Растяжение передней поверхности бедра.</a:t>
            </a:r>
            <a:r>
              <a:rPr lang="ru-RU" sz="1600" dirty="0"/>
              <a:t> Стоя на одной ноге, вторую взять руками и притянуть к соответствующей ягодице.</a:t>
            </a:r>
            <a:br>
              <a:rPr lang="ru-RU" sz="1600" dirty="0"/>
            </a:br>
            <a:r>
              <a:rPr lang="ru-RU" sz="1600" b="1" dirty="0"/>
              <a:t>- Растягивание внутренней поверхности бедра. </a:t>
            </a:r>
            <a:r>
              <a:rPr lang="ru-RU" sz="1600" dirty="0"/>
              <a:t>Сидя, ноги как можно шире в стороны, взяться руками за пальцы ног, тянуть грудь к полу при прямой спине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5426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004048" cy="37530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23574"/>
            <a:ext cx="5112568" cy="3834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506032" cy="17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98508"/>
            <a:ext cx="5076056" cy="3807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7" y="332656"/>
            <a:ext cx="5425830" cy="40693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53136"/>
            <a:ext cx="1872208" cy="17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Оформление по умолчанию</vt:lpstr>
      <vt:lpstr> ИГРОВОЙ СТРЕТЧИНГ «До тех пор, пока позвоночник гибкий — человек молод, но как только исчезнет гибкость - человек стареет».  Стретчинг — это комплекс упражнений для растягивания определенных мышц, связок  и сухожилий.  Благодаря стретчингу увеличивается подвижность суставов, мышцы становятся эластичными и гибкими, снимется мышечное напряжение. Обладает психологическим эффектом: улучшает настроение, повышает самооценку, повышает двигательную активность, что благоприятно сказывается на суставах и профилактике хрупкости костей.  Что такой игровой стретчинг? Это специально подобранные упражнения на растяжку мышц, проводимые с детьми в игровой форме. Занятия проводятся в виде сюжетно-ролевой или тематической игры, в которую входят 8-9 упражнений на различные группы мышц.  Упражнения стретчинга носят имитационный характер, образно-подражательный. Сочетание динамических статических упражнений наиболее соответствует природе опорно-двигательного аппарата человека и является лучшим средством развития физических качеств: ловкости, силы. Выносливости, гибкости. Заниматься модно с ребенком с 3-4 лет.  Целенаправленно используемая музыка на таких занятиях  повышает работоспособность, отдаляет наступление утомления. Задачи игрового стретчинга заключаются в следующем: 1.Оптимизировать рост и развитие опорно-двигательного аппарата(формирование правильной осанки, профилактика плоскостопия) 2.Совершенствовать физические способности: подвижность в суставах, выносливость, скоростные, силовые и координационные способности. 3.Развивать психические качества: внимание, память, воображение, умственные способности. 4. Развивать и функционально совершенствовать органы дыхания, кровообращения, сердечно-сосудистую и нервную системы организма. 5 Создавать условия для положительного психоэмоционального состояния детей, умения эмоционального выражения, творчества в движении. </vt:lpstr>
      <vt:lpstr>ОСНОВНЫЕ ПРАВИЛА СТРЕТЧИГА  разогрев перед упражнениями расслабление мышц «правило ровной спины» спокойное дыхание регулярная растяжка снижение травматичности   УПРАЖНЕНИЯ ДЛЯ ИСПОЛЬЗОВАНИЯ В ДОМАШНИХ УСЛОВИЯХ - Наклоны головы вправо, влево, потянуться к плечу - Наклон вперед, с прямыми ногами и спиной, руки тянутся к полу. - «Выпад».Одна нога впереди согнута под прямым углом, вторая сзади прямая. Необходимо     сесть как можно ниже, спина прямая. - Растяжение передней поверхности бедра. Стоя на одной ноге, вторую взять руками и притянуть к соответствующей ягодице. - Растягивание внутренней поверхности бедра. Сидя, ноги как можно шире в стороны, взяться руками за пальцы ног, тянуть грудь к полу при прямой спине  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ИГРОВОЙ СТРЕТЧИНГ «До тех пор, пока позвоночник гибкий — человек молод, но как только исчезнет гибкость - человек стареет».  Стретчинг — это комплекс упражнений для растягивания определенных мышц, связок  и сухожилий.  Благодаря стретчингу увеличивается подвижность суставов, мышцы становятся эластичными и гибкими, снимется мышечное напряжение. Обладает психологическим эффектом: улучшает настроение, повышает самооценку, повышает двигательную активность, что благоприятно сказывается на суставах и профилактике хрупкости костей.  Что такой игровой стретчинг? Это специально подобранные упражнения на растяжку мышц, проводимые с детьми в игровой форме. Занятия проводятся в виде сюжетно-ролевой или тематической игры, в которую входят 8-9 упражнений на различные группы мышц.  Упражнения стретчинга носят имитационный характер, образно-подражательный. Сочетание динамических статических упражнений наиболее соответствует природе опорно-двигательного аппарата человека и является лучшим средством развития физических качеств: ловкости, силы. Выносливости, гибкости. Заниматься модно с ребенком с 3-4 лет.  Целенаправленно используемая музыка на таких занятиях  повышает работоспособность, отдаляет наступление утомления. Задачи игрового стретчинга заключаются в следующем: 1.Оптимизировать рост и развитие опорно-двигательного аппарата(формирование правильной осанки, профилактика плоскостопия) 2.Совершенствовать физические способности: подвижность в суставах, выносливость, скоростные, силовые и координационные способности. 3.Развивать психические качества: внимание, память, воображение, умственные способности. 4. Развивать и функционально совершенствовать органы дыхания, кровообращения, сердечно-сосудистую и нервную системы организма. 5 Создавать условия для положительного психоэмоционального состояния детей, умения эмоционального выражения, творчества в движении. </dc:title>
  <dc:creator>Аня</dc:creator>
  <cp:lastModifiedBy>Аня</cp:lastModifiedBy>
  <cp:revision>1</cp:revision>
  <dcterms:created xsi:type="dcterms:W3CDTF">2016-02-10T12:51:36Z</dcterms:created>
  <dcterms:modified xsi:type="dcterms:W3CDTF">2016-02-10T12:59:48Z</dcterms:modified>
</cp:coreProperties>
</file>