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8" r:id="rId4"/>
    <p:sldId id="262" r:id="rId5"/>
    <p:sldId id="259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1000" y="45720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Авторская разработка</a:t>
            </a:r>
          </a:p>
          <a:p>
            <a:r>
              <a:rPr lang="ru-RU" sz="2400" smtClean="0"/>
              <a:t>Воспитателей группы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2400" dirty="0" smtClean="0"/>
              <a:t>« Солнечные зайчики»</a:t>
            </a:r>
            <a:endParaRPr lang="ru-RU" sz="2400" dirty="0" smtClean="0"/>
          </a:p>
          <a:p>
            <a:r>
              <a:rPr lang="ru-RU" sz="2400" dirty="0" smtClean="0"/>
              <a:t>О.А. </a:t>
            </a:r>
            <a:r>
              <a:rPr lang="ru-RU" sz="2400" dirty="0" err="1" smtClean="0"/>
              <a:t>Качан</a:t>
            </a:r>
            <a:r>
              <a:rPr lang="ru-RU" sz="2400" dirty="0" smtClean="0"/>
              <a:t>, И.Г. Ефремова.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90600" y="533400"/>
            <a:ext cx="771620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Дидактическая игра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«Кого или чего не стало?»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990600"/>
            <a:ext cx="86106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/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способствовать развитию памяти, внимания, наблюдательности, учить применять имеющиеся знания в новых условиях, упражнять в образовании формы родительного падежа единственного числа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Упражнять в ориентировке;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- Развивать внимание;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Упражнять в счете;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 Воспитывать положительный эмоциональный настрой ребёнка на занятии.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игры: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внимательно смотрит первый слайд. Затем меняем на второй слайд и ребенок должен сказать кого не стало или чего.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пособие пригодиться в работе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воспитателям, логопедам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психологам, родителям. Варианты игры разнообразны.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\Desktop\для работы\Аттестация\Оля\игр\первоначальн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ариса\Desktop\для работы\Аттестация\Оля\игр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ариса\Desktop\для работы\Аттестация\Оля\игр\первоначальн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ариса\Desktop\для работы\Аттестация\Оля\игр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ариса\Desktop\для работы\Аттестация\Оля\игр\первоначальн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ариса\Desktop\для работы\Аттестация\Оля\игр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</TotalTime>
  <Words>27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User</cp:lastModifiedBy>
  <cp:revision>6</cp:revision>
  <dcterms:created xsi:type="dcterms:W3CDTF">2016-11-20T04:30:04Z</dcterms:created>
  <dcterms:modified xsi:type="dcterms:W3CDTF">2016-11-28T04:25:16Z</dcterms:modified>
</cp:coreProperties>
</file>